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700B51-7AD7-49B2-AA97-9947BC97B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219" y="0"/>
            <a:ext cx="51295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0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27</cp:revision>
  <dcterms:created xsi:type="dcterms:W3CDTF">2020-04-14T07:11:12Z</dcterms:created>
  <dcterms:modified xsi:type="dcterms:W3CDTF">2020-05-06T06:46:54Z</dcterms:modified>
</cp:coreProperties>
</file>